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C879B5-F784-4AD3-8BDE-4C90FD2E27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ED1410F-DD32-4986-A06E-4A6C729978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B7934E-74A7-4765-97E7-E702BDC0D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CBC9F-F36F-45D5-BD1A-A0EDA98F9860}" type="datetimeFigureOut">
              <a:rPr lang="ru-RU" smtClean="0"/>
              <a:t>05.12.2022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FB05364-0617-4DD6-A78A-885AE592B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E590C6-887B-429D-8A29-644168025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26F4E-CC78-47B6-B5CE-9DB2C78D0A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1720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D9103E-2101-48DF-9B6C-99B37EBB9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9D6B01F-AD18-4FD6-8452-5CCE2F8E31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AD356D7-F678-48EC-AB8F-47C449E43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CBC9F-F36F-45D5-BD1A-A0EDA98F9860}" type="datetimeFigureOut">
              <a:rPr lang="ru-RU" smtClean="0"/>
              <a:t>05.12.2022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BEC691F-A868-4149-AF64-AA647DB00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EC90628-08C5-45D1-838B-4A7A13AED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26F4E-CC78-47B6-B5CE-9DB2C78D0A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6909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F492D9A-15DB-46ED-8575-FF2EB63C93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3F98A7B-6FA3-4B06-92B5-5B38421B36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93E452-96BF-4F0A-851F-0063A5B9A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CBC9F-F36F-45D5-BD1A-A0EDA98F9860}" type="datetimeFigureOut">
              <a:rPr lang="ru-RU" smtClean="0"/>
              <a:t>05.12.2022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C9028A5-80EE-4F55-84DE-A557D33C2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288E7FC-16D8-4F66-B7F9-AF6C08CC5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26F4E-CC78-47B6-B5CE-9DB2C78D0A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5440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C3B56F-C25C-421E-85A3-19C61D1F9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4F8C67-58C4-4337-A385-47B1629510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F4E0B6C-38F6-4FF1-8CE7-5000AEDF7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CBC9F-F36F-45D5-BD1A-A0EDA98F9860}" type="datetimeFigureOut">
              <a:rPr lang="ru-RU" smtClean="0"/>
              <a:t>05.12.2022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AD65903-BCFE-48A0-B658-41E6A4AC4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6BBA9E6-D823-494B-A27C-209B4028B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26F4E-CC78-47B6-B5CE-9DB2C78D0A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7639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7CA044-D5E8-4B81-B240-B0EED5DD9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484B30E-B547-4FA0-9E33-5E6CB33A53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16838EE-B156-4C1A-8E53-01134FCE1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CBC9F-F36F-45D5-BD1A-A0EDA98F9860}" type="datetimeFigureOut">
              <a:rPr lang="ru-RU" smtClean="0"/>
              <a:t>05.12.2022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5498663-2D53-45AB-B3D9-246F5E6F3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E2830C8-5402-4C40-AC61-80E1C6F3C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26F4E-CC78-47B6-B5CE-9DB2C78D0A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5192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9743CF-F040-49A0-A90F-102A9319B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FF956F-C9D4-49EC-9B96-C258920617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BA8F23D-A7AE-4A1E-B5ED-98C191135A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C44A1EF-6F24-40E7-B70B-269260EFA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CBC9F-F36F-45D5-BD1A-A0EDA98F9860}" type="datetimeFigureOut">
              <a:rPr lang="ru-RU" smtClean="0"/>
              <a:t>05.12.2022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3BB4FD1-502E-4372-B282-3C7315FA1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C20531A-B65E-4296-B768-9A05114EB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26F4E-CC78-47B6-B5CE-9DB2C78D0A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0949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F591F4-CFB9-47AD-AF1A-D49D251A0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13AE2A4-7004-4197-BF13-8F658B299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E3DBEF2-87AF-4CFE-A88A-8E935088C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A62BA7F-6385-45AF-9795-0A5CF61D68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C05F51B-F87A-4368-8427-98E2C404AD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42430C9-BD4A-4C24-B14E-43EB8D1F3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CBC9F-F36F-45D5-BD1A-A0EDA98F9860}" type="datetimeFigureOut">
              <a:rPr lang="ru-RU" smtClean="0"/>
              <a:t>05.12.2022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1DFAA13-D07E-4C36-8609-1E52F690D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AB77179-FE09-4555-9D2E-9C068B8E9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26F4E-CC78-47B6-B5CE-9DB2C78D0A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2991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0461E2-1377-459A-87A6-8977CBDF7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44849A6-5FC5-42C2-9E09-E97545391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CBC9F-F36F-45D5-BD1A-A0EDA98F9860}" type="datetimeFigureOut">
              <a:rPr lang="ru-RU" smtClean="0"/>
              <a:t>05.12.2022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8F081F6-2BB0-4BF8-A30C-1CCABB156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60CD242-A370-45C4-A8B4-06C8E7648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26F4E-CC78-47B6-B5CE-9DB2C78D0A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7018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C26BA62-DD90-4B4F-946C-4C47F3E8E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CBC9F-F36F-45D5-BD1A-A0EDA98F9860}" type="datetimeFigureOut">
              <a:rPr lang="ru-RU" smtClean="0"/>
              <a:t>05.12.2022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2D32E4F-7486-41AC-A6CB-9D335384F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6E02289-C628-459F-B0CD-84A3C99DA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26F4E-CC78-47B6-B5CE-9DB2C78D0A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7197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F30621-C83D-4BC8-A152-3CE7B0F0D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56B6DE2-1778-4BD0-ACD8-AFB43D471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0297311-C68B-4699-85E1-A6739FE8AE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E104018-BB53-4902-A278-3C5994033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CBC9F-F36F-45D5-BD1A-A0EDA98F9860}" type="datetimeFigureOut">
              <a:rPr lang="ru-RU" smtClean="0"/>
              <a:t>05.12.2022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B86D82F-25B4-4E52-AAFD-48E5493A8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B18BCB3-E6E5-4F89-9F4E-DF2AF0E3C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26F4E-CC78-47B6-B5CE-9DB2C78D0A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83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BC298A-16BF-4CA2-A0FC-CA9A13500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9E987A0-DB54-4900-8994-75B0EC4953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2ADC57D-F7A5-4426-B925-BE6E794625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D099907-AB67-44E6-88D4-293DEEED0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CBC9F-F36F-45D5-BD1A-A0EDA98F9860}" type="datetimeFigureOut">
              <a:rPr lang="ru-RU" smtClean="0"/>
              <a:t>05.12.2022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456E690-DC64-44B6-9AE9-6AE392CEF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222D6E2-6F8B-4957-B68F-0CC1E4B7E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26F4E-CC78-47B6-B5CE-9DB2C78D0A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9165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453EAF-F9EE-4672-889D-AF5AF72A8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423CF61-1484-4966-8BD2-3B1EB94D29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682FDEE-F792-487C-BAEA-42180A4443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0CBC9F-F36F-45D5-BD1A-A0EDA98F9860}" type="datetimeFigureOut">
              <a:rPr lang="ru-RU" smtClean="0"/>
              <a:t>05.12.2022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8434628-A889-4B3E-8D57-B7A69632CC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D1551DF-4214-44DE-88DF-E09E650C3B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526F4E-CC78-47B6-B5CE-9DB2C78D0A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3119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67AFCB-3CF7-4434-97CB-605A94F43C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6E6EFD8-8FA1-49D7-BC10-5B8366ADFA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FD52BD5-66B3-48DB-9848-B4AD4EA955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930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6E2A60-5F75-4F24-8386-4D17F1558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97FE208-524C-4A43-803D-644BE9850F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18251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3231F1-D14E-44D7-9BCC-6054BD882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B1366817-DED3-4E4A-A4C5-E762796046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0416" y="253809"/>
            <a:ext cx="11366527" cy="6393671"/>
          </a:xfrm>
        </p:spPr>
      </p:pic>
    </p:spTree>
    <p:extLst>
      <p:ext uri="{BB962C8B-B14F-4D97-AF65-F5344CB8AC3E}">
        <p14:creationId xmlns:p14="http://schemas.microsoft.com/office/powerpoint/2010/main" val="2112938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AD6F1F-ABCB-4B03-BB1A-3260DB424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111FB3C-6450-4E4A-A661-22516706BC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7250" y="201968"/>
            <a:ext cx="11597348" cy="6523508"/>
          </a:xfrm>
        </p:spPr>
      </p:pic>
    </p:spTree>
    <p:extLst>
      <p:ext uri="{BB962C8B-B14F-4D97-AF65-F5344CB8AC3E}">
        <p14:creationId xmlns:p14="http://schemas.microsoft.com/office/powerpoint/2010/main" val="3002168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206478-FB1A-481E-AF33-7280E09EC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FCBD832-4D8A-42A3-A43B-9F148E7A3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1C17C78-4CBD-463B-AA48-C833735C9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089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A89A50-A0A3-41F5-A727-329DE7298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9A6F0B-EF02-45A2-AD5D-5736D7EAF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B91EEE9-7D61-409A-A944-CB882B18B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427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6FAF90-DABC-4648-921A-7FFE66447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83FB8D8-5CAE-44E7-9242-57B254761E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DC25A61-BB18-44BD-89B0-002018AC3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643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C47773-8ED1-4DBC-A47F-1B2C52B17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5BA4AB-0ACB-46F0-BD78-8FE849845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4FF021C-F819-4B67-BA33-436471C3E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91376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Широкоэкранный</PresentationFormat>
  <Paragraphs>0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1</cp:revision>
  <dcterms:created xsi:type="dcterms:W3CDTF">2022-12-05T09:33:22Z</dcterms:created>
  <dcterms:modified xsi:type="dcterms:W3CDTF">2022-12-05T09:35:13Z</dcterms:modified>
</cp:coreProperties>
</file>

<file path=docProps/thumbnail.jpeg>
</file>